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A6824-FC7C-46E2-A072-99E5E863152D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6E6C8-24CE-4DCD-AD0A-B6EE47903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107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A6824-FC7C-46E2-A072-99E5E863152D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C6E6C8-24CE-4DCD-AD0A-B6EE47903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519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194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9515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8921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4997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825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student</dc:creator>
  <cp:lastModifiedBy>student</cp:lastModifiedBy>
  <cp:revision>1</cp:revision>
  <dcterms:created xsi:type="dcterms:W3CDTF">2011-10-12T12:51:52Z</dcterms:created>
  <dcterms:modified xsi:type="dcterms:W3CDTF">2011-10-12T12:51:52Z</dcterms:modified>
</cp:coreProperties>
</file>